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1" r:id="rId1"/>
    <p:sldMasterId id="2147483732" r:id="rId2"/>
    <p:sldMasterId id="2147483733" r:id="rId3"/>
    <p:sldMasterId id="2147483734" r:id="rId4"/>
    <p:sldMasterId id="2147483735" r:id="rId5"/>
    <p:sldMasterId id="2147483736" r:id="rId6"/>
    <p:sldMasterId id="2147483737" r:id="rId7"/>
  </p:sldMasterIdLst>
  <p:notesMasterIdLst>
    <p:notesMasterId r:id="rId94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344" r:id="rId19"/>
    <p:sldId id="345" r:id="rId20"/>
    <p:sldId id="346" r:id="rId21"/>
    <p:sldId id="358" r:id="rId22"/>
    <p:sldId id="270" r:id="rId23"/>
    <p:sldId id="359" r:id="rId24"/>
    <p:sldId id="360" r:id="rId25"/>
    <p:sldId id="347" r:id="rId26"/>
    <p:sldId id="461" r:id="rId27"/>
    <p:sldId id="462" r:id="rId28"/>
    <p:sldId id="445" r:id="rId29"/>
    <p:sldId id="446" r:id="rId30"/>
    <p:sldId id="447" r:id="rId31"/>
    <p:sldId id="448" r:id="rId32"/>
    <p:sldId id="449" r:id="rId33"/>
    <p:sldId id="471" r:id="rId34"/>
    <p:sldId id="463" r:id="rId35"/>
    <p:sldId id="464" r:id="rId36"/>
    <p:sldId id="453" r:id="rId37"/>
    <p:sldId id="454" r:id="rId38"/>
    <p:sldId id="455" r:id="rId39"/>
    <p:sldId id="456" r:id="rId40"/>
    <p:sldId id="465" r:id="rId41"/>
    <p:sldId id="470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  <p:sldId id="328" r:id="rId84"/>
    <p:sldId id="329" r:id="rId85"/>
    <p:sldId id="330" r:id="rId86"/>
    <p:sldId id="331" r:id="rId87"/>
    <p:sldId id="332" r:id="rId88"/>
    <p:sldId id="333" r:id="rId89"/>
    <p:sldId id="334" r:id="rId90"/>
    <p:sldId id="335" r:id="rId91"/>
    <p:sldId id="336" r:id="rId92"/>
    <p:sldId id="337" r:id="rId9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76"/>
    <p:restoredTop sz="94687"/>
  </p:normalViewPr>
  <p:slideViewPr>
    <p:cSldViewPr snapToGrid="0">
      <p:cViewPr varScale="1">
        <p:scale>
          <a:sx n="99" d="100"/>
          <a:sy n="99" d="100"/>
        </p:scale>
        <p:origin x="184" y="4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presProps" Target="presProps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1" name="Google Shape;6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7" name="Google Shape;6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4" name="Google Shape;6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8" name="Google Shape;6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3" name="Google Shape;6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11" name="Google Shape;7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959AF54E-2086-1176-660E-AAFEDCC44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E520F566-20D2-4E35-C176-80AB8C16C4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E7FE345B-824B-E6A8-41B3-FE39C0BBBF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89532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F370B512-6374-36C1-EBD6-2C71A0711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A42CE337-21BC-6237-6CB5-F91107B8BD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458E133F-7EF6-3CDF-ACCD-249CBC33DD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919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>
          <a:extLst>
            <a:ext uri="{FF2B5EF4-FFF2-40B4-BE49-F238E27FC236}">
              <a16:creationId xmlns:a16="http://schemas.microsoft.com/office/drawing/2014/main" id="{1008C2CA-7C06-47BB-FBD9-3D6F917A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>
            <a:extLst>
              <a:ext uri="{FF2B5EF4-FFF2-40B4-BE49-F238E27FC236}">
                <a16:creationId xmlns:a16="http://schemas.microsoft.com/office/drawing/2014/main" id="{4C1FF6AE-FCE6-5184-E5FF-DBF9913FB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>
            <a:extLst>
              <a:ext uri="{FF2B5EF4-FFF2-40B4-BE49-F238E27FC236}">
                <a16:creationId xmlns:a16="http://schemas.microsoft.com/office/drawing/2014/main" id="{7CCE0EB5-8189-39DF-A218-061BD02B0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739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311d6a8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311d6a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1143BF97-9E80-1079-FB2E-CB5E2901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C208A914-48D7-9597-EFCA-DE5FB113B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F9FB8A2B-3B0C-0283-E646-CC9703A25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4787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B5CA68DD-2858-031D-C455-48235AF3A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2ECF050E-D0F6-D418-FAE0-C9228F60D6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C1176647-B04C-2E3E-3574-35C9113F1E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3833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3" name="Google Shape;713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c07532ff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8" name="Google Shape;718;g3c07532ff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1" name="Google Shape;72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30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2F02CA-257C-7F86-E493-A2016C95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3163AD8-A53D-8408-2BC0-3063E1763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ECABE58-D481-BDD9-E4CE-5BCFF21DD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4527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7DFCFEAE-1452-CE89-4ED6-5CFF9C1D4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1DA116C8-B14D-040E-215E-3FC3BB2DD0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4D6475E8-56EC-08E9-4C5F-B3C4D71FA8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34435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55652A15-AB99-A74E-22AD-83099EC2C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F3EB6CD9-2216-D284-6195-57BAA6656E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160DCFC9-69AC-3104-2222-3FD4141BA5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16136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9" name="Google Shape;74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7" name="Google Shape;5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4" name="Google Shape;75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9" name="Google Shape;75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5" name="Google Shape;76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0" name="Google Shape;77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5" name="Google Shape;77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0" name="Google Shape;78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7" name="Google Shape;78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2" name="Google Shape;79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7" name="Google Shape;79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2" name="Google Shape;8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984393e30_0_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g3e984393e3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8" name="Google Shape;80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3" name="Google Shape;81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3e6fc99cc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8" name="Google Shape;818;g3e6fc99cc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3e6fc99ccb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4" name="Google Shape;824;g3e6fc99ccb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e6fc99ccb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0" name="Google Shape;830;g3e6fc99ccb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3e6fc99ccb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6" name="Google Shape;836;g3e6fc99ccb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2" name="Google Shape;842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3" name="Google Shape;843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52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3e984393e3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1" name="Google Shape;851;g3e984393e30_0_2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g3e984393e30_0_2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sz="130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3e984393e3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9" name="Google Shape;859;g3e984393e30_0_2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g3e984393e30_0_2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sz="130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7" name="Google Shape;86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4" name="Google Shape;6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2" name="Google Shape;87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7" name="Google Shape;87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3" name="Google Shape;88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0" name="Google Shape;89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7" name="Google Shape;89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2" name="Google Shape;90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8" name="Google Shape;90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3" name="Google Shape;91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18" name="Google Shape;91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9" name="Google Shape;919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5" name="Google Shape;925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1" name="Google Shape;6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1" name="Google Shape;931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7" name="Google Shape;93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2" name="Google Shape;94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9" name="Google Shape;949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4" name="Google Shape;954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9" name="Google Shape;95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5" name="Google Shape;965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3e984393e30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1" name="Google Shape;971;g3e984393e30_0_4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g3e984393e30_0_46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73</a:t>
            </a:fld>
            <a:endParaRPr sz="130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3e984393e3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9" name="Google Shape;979;g3e984393e30_0_5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g3e984393e30_0_53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74</a:t>
            </a:fld>
            <a:endParaRPr sz="130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e984393e3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7" name="Google Shape;987;g3e984393e30_0_6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g3e984393e30_0_6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</a:t>
            </a:fld>
            <a:endParaRPr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6" name="Google Shape;6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3e984393e30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5" name="Google Shape;995;g3e984393e30_0_6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g3e984393e30_0_6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76</a:t>
            </a:fld>
            <a:endParaRPr sz="130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03" name="Google Shape;1003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4" name="Google Shape;1004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0" name="Google Shape;1010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7" name="Google Shape;1017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3" name="Google Shape;1023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g3e984393e30_0_8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g3e984393e30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3e984393e30_0_9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g3e984393e3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e984393e30_0_9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g3e984393e30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3e984393e30_0_10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g3e984393e30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g3e984393e30_0_11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g3e984393e30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1" name="Google Shape;6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3e984393e30_0_11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g3e984393e30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6" name="Google Shape;6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3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4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5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5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5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5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5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5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5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5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5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5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5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5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6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6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6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6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6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6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6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6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7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7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7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7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7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7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7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7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7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7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7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7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78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7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7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7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8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8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8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8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8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8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8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8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8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8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8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8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8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8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8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8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8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8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9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9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9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5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5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0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91"/>
          <p:cNvSpPr txBox="1"/>
          <p:nvPr/>
        </p:nvSpPr>
        <p:spPr>
          <a:xfrm>
            <a:off x="106363" y="1999929"/>
            <a:ext cx="9037500" cy="23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禮儀年甲年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常年期第十八</a:t>
            </a:r>
            <a:r>
              <a:rPr lang="zh-TW" sz="5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主日彌撒</a:t>
            </a:r>
            <a:endParaRPr sz="5400" b="1" i="0" u="sng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91"/>
          <p:cNvSpPr txBox="1"/>
          <p:nvPr/>
        </p:nvSpPr>
        <p:spPr>
          <a:xfrm>
            <a:off x="1143000" y="4652963"/>
            <a:ext cx="7315200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請關掉手機或轉至振動位置,</a:t>
            </a:r>
            <a:endParaRPr sz="4400" b="0" i="0" u="none" strike="noStrike" cap="non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 準備好心靈，彌撒即將開始。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9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E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00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願全能的天主垂憐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我們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赦免我們的罪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使我們得到永生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00"/>
          <p:cNvSpPr/>
          <p:nvPr/>
        </p:nvSpPr>
        <p:spPr>
          <a:xfrm>
            <a:off x="552450" y="5753100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 們。 </a:t>
            </a:r>
            <a:endParaRPr sz="6000" b="1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01"/>
          <p:cNvSpPr txBox="1"/>
          <p:nvPr/>
        </p:nvSpPr>
        <p:spPr>
          <a:xfrm>
            <a:off x="1447800" y="115888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01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01"/>
          <p:cNvSpPr txBox="1"/>
          <p:nvPr/>
        </p:nvSpPr>
        <p:spPr>
          <a:xfrm>
            <a:off x="7792279" y="6278362"/>
            <a:ext cx="1351722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34368C0-83C6-AC3A-84F5-93D3E7C275DC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533F84F4-2C70-4DC6-EBD9-46F2550DF0CB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主、天主、天上的君王、全能的天主聖父， 我們為了祢無上的光榮， 讚美祢、稱頌祢、朝拜祢、顯揚祢、感謝祢。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375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EFAB2-8453-FE7B-F851-91E89A0F1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7B4950B1-4C93-7688-4E2F-D94BE0DC5267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CBAE4A96-0995-3232-5DA2-A61721098BD7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主、耶穌基督、獨生子； 主、天主、天主的羔羊，聖父之子； 除免世罪者，求祢垂憐我們。 除免世罪者，求祢俯聽我們的祈禱。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98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BF328-AA1C-4E73-1276-AA1826907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57BB263E-5560-0DEF-9F1D-94E1DA2CD3EA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82A6BDA4-FA4A-48E9-7C1F-E8F2D2C189FF}"/>
              </a:ext>
            </a:extLst>
          </p:cNvPr>
          <p:cNvSpPr txBox="1"/>
          <p:nvPr/>
        </p:nvSpPr>
        <p:spPr>
          <a:xfrm>
            <a:off x="381000" y="1392740"/>
            <a:ext cx="8382000" cy="467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坐在聖父之右者，求祢垂憐我們； 因為只有祢是聖的，只有祢是主，只有祢是至高無上的。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340934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938CB-6DAF-A4A4-2408-F897C8D7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32518F7D-E688-F786-3919-A20AD7CEA70B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2618942B-D37B-7D86-88D1-A4A96AAC0FAD}"/>
              </a:ext>
            </a:extLst>
          </p:cNvPr>
          <p:cNvSpPr txBox="1"/>
          <p:nvPr/>
        </p:nvSpPr>
        <p:spPr>
          <a:xfrm>
            <a:off x="381000" y="1392740"/>
            <a:ext cx="8382000" cy="561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耶穌基督，祢和聖神，同享天主聖父的光榮。阿們，阿們。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  <a:p>
            <a:pPr lvl="0"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endParaRPr lang="zh-TW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625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05"/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05"/>
          <p:cNvSpPr txBox="1"/>
          <p:nvPr/>
        </p:nvSpPr>
        <p:spPr>
          <a:xfrm>
            <a:off x="323850" y="1104901"/>
            <a:ext cx="8351838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………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祂和祢及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永生永王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>
            <a:spLocks noGrp="1"/>
          </p:cNvSpPr>
          <p:nvPr>
            <p:ph type="title" idx="4294967295"/>
          </p:nvPr>
        </p:nvSpPr>
        <p:spPr>
          <a:xfrm>
            <a:off x="0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</a:endParaRPr>
          </a:p>
        </p:txBody>
      </p:sp>
      <p:sp>
        <p:nvSpPr>
          <p:cNvPr id="572" name="Google Shape;572;p10"/>
          <p:cNvSpPr txBox="1"/>
          <p:nvPr/>
        </p:nvSpPr>
        <p:spPr>
          <a:xfrm>
            <a:off x="539750" y="1773238"/>
            <a:ext cx="8064600" cy="337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</a:t>
            </a:r>
            <a:r>
              <a:rPr lang="zh-TW" altLang="en-US" sz="66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經 一</a:t>
            </a:r>
            <a:endParaRPr lang="en-US" altLang="zh-TW" sz="6600" b="1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《</a:t>
            </a:r>
            <a:r>
              <a:rPr lang="ja-JP" altLang="en-US" sz="480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依撒意亞先知書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0F55-97AC-4CB1-E26A-172F8E3DE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3EF92-6666-4407-DBB6-50174DF6FD61}"/>
              </a:ext>
            </a:extLst>
          </p:cNvPr>
          <p:cNvSpPr txBox="1"/>
          <p:nvPr/>
        </p:nvSpPr>
        <p:spPr>
          <a:xfrm>
            <a:off x="340226" y="365709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上主這樣說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：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「口渴的人哪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到水泉來吧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！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沒有錢的人哪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也來罷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！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來買不花錢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不付代價的酒和奶吧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！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你們為什麼花錢去買那不能充饑的東西呢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？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為什麼浪費薪金去買那不足果腹的東西呢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？</a:t>
            </a:r>
            <a:endParaRPr lang="en-US" altLang="zh-TW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C693BA60-9536-BCA8-DFF3-AAF38FD51809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71145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981B-F6D2-9CCF-E628-983F3B0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66C5-CC0F-D4EF-4A82-93F868C8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C232-980B-2343-9A56-A350725E20B1}"/>
              </a:ext>
            </a:extLst>
          </p:cNvPr>
          <p:cNvSpPr txBox="1"/>
          <p:nvPr/>
        </p:nvSpPr>
        <p:spPr>
          <a:xfrm>
            <a:off x="340226" y="365709"/>
            <a:ext cx="8475783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你們細心聽我說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就能吃美好的食物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你們的心靈必因脂膏而喜悅。你們要側耳傾聽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到我面前來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你們必將獲得生命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；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我要與你們訂立一項永久的盟約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將誓許給達味的恩惠賜給你們。」</a:t>
            </a:r>
            <a:endParaRPr lang="en-US" altLang="zh-TW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/>
              <a:sym typeface="PMingLiu"/>
            </a:endParaRPr>
          </a:p>
          <a:p>
            <a:pPr algn="just"/>
            <a:endParaRPr lang="zh-CN" altLang="en-US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0D4C7009-A6BE-DBFE-F76A-79CB7B7A4454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69760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92"/>
          <p:cNvSpPr/>
          <p:nvPr/>
        </p:nvSpPr>
        <p:spPr>
          <a:xfrm>
            <a:off x="503975" y="21382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3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zh-TW" sz="3000">
                <a:solidFill>
                  <a:srgbClr val="0070C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詠70：2、6</a:t>
            </a:r>
            <a:r>
              <a:rPr lang="zh-TW" sz="3000">
                <a:solidFill>
                  <a:schemeClr val="dk1"/>
                </a:solidFill>
              </a:rPr>
              <a:t> </a:t>
            </a:r>
            <a:r>
              <a:rPr lang="zh-TW" sz="30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sz="30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602700" y="4364175"/>
            <a:ext cx="8337600" cy="13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0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天主快來拯救我；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0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求祢速來扶助我。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0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上主是我的助祐，我的救援，求祢不要遲延。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7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670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67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09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10"/>
          <p:cNvSpPr txBox="1"/>
          <p:nvPr/>
        </p:nvSpPr>
        <p:spPr>
          <a:xfrm>
            <a:off x="220819" y="2681248"/>
            <a:ext cx="8496300" cy="11304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7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12900" lvl="0" indent="-1612900">
              <a:buSzPts val="7200"/>
            </a:pPr>
            <a:r>
              <a:rPr lang="zh-TW" sz="6500" b="1" i="0" u="none" strike="noStrike" cap="none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</a:t>
            </a:r>
            <a:r>
              <a:rPr lang="zh-TW" altLang="en-US" sz="65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上主，你慷慨伸出雙手，滿足眾生的需求。</a:t>
            </a:r>
            <a:endParaRPr sz="6500" b="1" i="0" u="none" strike="noStrike" cap="none" dirty="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/>
          <p:cNvSpPr txBox="1"/>
          <p:nvPr/>
        </p:nvSpPr>
        <p:spPr>
          <a:xfrm>
            <a:off x="209394" y="2586750"/>
            <a:ext cx="8797445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一、 上主慈悲，寬仁大方；緩於發怒，仁愛無量。上主對待萬有，溫和善良；對他所創造的萬物，仁愛慈祥。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lang="en-US" altLang="zh-TW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</a:t>
            </a:r>
            <a:r>
              <a:rPr lang="zh-TW" sz="4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上主，你慷慨伸出雙手，滿足眾生的需求。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9266854A-9E57-5036-BD4B-FAB022276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77B0D862-1042-B917-F852-27E1485608B6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二、 眾人都舉目仰望你，你按時賜給他們飲食。你慷慨伸出雙手，滿足眾生的需求。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lang="en-US" altLang="zh-TW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上主，你慷慨伸出雙手，滿足眾生的需求。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79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2029C982-CD96-9F88-C15B-FD2C9434D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9BBB57F6-BBF5-3982-5621-38D92C53F992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三、 上主的行徑，至公至義。上主的作為，聖善無比。上主親近所有呼求他的人，所有誠心誠意呼求他的人。 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sz="4400" dirty="0">
              <a:solidFill>
                <a:srgbClr val="002060"/>
              </a:solidFill>
            </a:endParaRPr>
          </a:p>
          <a:p>
            <a:pPr marL="1800000" indent="-1609725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上主，你慷慨伸出雙手，滿足眾生的需求。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91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>
          <a:extLst>
            <a:ext uri="{FF2B5EF4-FFF2-40B4-BE49-F238E27FC236}">
              <a16:creationId xmlns:a16="http://schemas.microsoft.com/office/drawing/2014/main" id="{FC39AC89-9627-1022-342B-A1BFAA0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>
            <a:extLst>
              <a:ext uri="{FF2B5EF4-FFF2-40B4-BE49-F238E27FC236}">
                <a16:creationId xmlns:a16="http://schemas.microsoft.com/office/drawing/2014/main" id="{E0382DFD-73E6-7078-272F-86BA16133CB1}"/>
              </a:ext>
            </a:extLst>
          </p:cNvPr>
          <p:cNvSpPr txBox="1"/>
          <p:nvPr/>
        </p:nvSpPr>
        <p:spPr>
          <a:xfrm>
            <a:off x="165489" y="1614212"/>
            <a:ext cx="8813022" cy="3154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聖保祿宗徒致羅馬人書 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6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0197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01A7A2F-04AC-B862-C444-713ABF43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0787229-18A0-460B-B0EC-CE9399F24910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弟兄們：誰能使我們與基督的愛隔絕呢？是困苦嗎？是窘迫嗎？是迫害嗎？是饑餓嗎？是赤貧嗎？是危險嗎？然而靠着那愛我們的主，我們在這一切事上，大獲全勝。因為我深信：無論是死亡，是生活，是天使，</a:t>
            </a:r>
            <a:endParaRPr lang="zh-TW" altLang="en-US"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63858E2-44EE-3460-898D-924E2C631636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11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A605D3C-C199-FB65-BC3B-8D741A0BD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F0B98F9B-CCA6-73A8-1DEA-93A581B508AC}"/>
              </a:ext>
            </a:extLst>
          </p:cNvPr>
          <p:cNvSpPr txBox="1"/>
          <p:nvPr/>
        </p:nvSpPr>
        <p:spPr>
          <a:xfrm>
            <a:off x="396150" y="192001"/>
            <a:ext cx="8351700" cy="57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是掌權者，是現存的或將來的事物，是有權能者，是崇高或深遠的勢力，或其他任何受造之物，都不能使我們與天主的愛相隔絕，就是與我們的主基督耶穌之內的愛相隔離。</a:t>
            </a:r>
            <a:endParaRPr lang="zh-TW" altLang="en-US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17AD7FD7-F07F-05D6-A259-3619E4BFBE57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602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14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15"/>
          <p:cNvSpPr/>
          <p:nvPr/>
        </p:nvSpPr>
        <p:spPr>
          <a:xfrm>
            <a:off x="393739" y="908720"/>
            <a:ext cx="8351700" cy="3786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福  音  前  歡  呼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TW" sz="8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阿肋路亞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3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3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1" name="Google Shape;591;p93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2" name="Google Shape;592;p93"/>
          <p:cNvSpPr txBox="1">
            <a:spLocks noGrp="1"/>
          </p:cNvSpPr>
          <p:nvPr>
            <p:ph type="title" idx="4294967295"/>
          </p:nvPr>
        </p:nvSpPr>
        <p:spPr>
          <a:xfrm>
            <a:off x="457200" y="2480137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口渴請到水泉來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93" name="Google Shape;593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94" name="Google Shape;594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16"/>
          <p:cNvSpPr/>
          <p:nvPr/>
        </p:nvSpPr>
        <p:spPr>
          <a:xfrm>
            <a:off x="313614" y="256084"/>
            <a:ext cx="8491500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6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主禮：恭讀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altLang="en-US" sz="6000" dirty="0">
                <a:latin typeface="DFKai-SB"/>
                <a:ea typeface="DFKai-SB"/>
                <a:cs typeface="DFKai-SB"/>
                <a:sym typeface="DFKai-SB"/>
              </a:rPr>
              <a:t>瑪竇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福音</a:t>
            </a: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全體：主願光榮歸於祢</a:t>
            </a:r>
            <a:endParaRPr sz="6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/>
          <p:cNvSpPr/>
          <p:nvPr/>
        </p:nvSpPr>
        <p:spPr>
          <a:xfrm>
            <a:off x="326231" y="18009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那時候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耶穌聽說若翰死了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就上船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自己一個人到一個偏僻的地方去了。群眾聽說了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就從各城市走來跟隨祂。祂下了船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看見這一大群人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就對他們動了憐憫的心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治好了他們的病人。到了傍晚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642FC03-147E-EAD2-A3A4-0883E4D80D0A}"/>
              </a:ext>
            </a:extLst>
          </p:cNvPr>
          <p:cNvSpPr txBox="1"/>
          <p:nvPr/>
        </p:nvSpPr>
        <p:spPr>
          <a:xfrm>
            <a:off x="5902200" y="6457931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22DF5D-B572-F22A-F96F-6DBB12B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82BDCD62-DAD7-18AD-F7C9-B5BCBD54E434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門徒來到祂跟前說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「這地方是荒野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時候也不早了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請祢遣散群眾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讓他們各自到村莊去買食物罷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」耶穌却對他們說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「他們不必去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你們給他們吃的罷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」門徒對祂說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「我們這裡除了五個餅和兩條魚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E79F086C-8F43-D4E5-8E79-C26CF43118D4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633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EB9069D8-0CED-586D-65C6-F524276AE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7797E0F0-CA16-841B-69D6-A3465B9BE749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什麼也沒有啊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」耶穌說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「你們給我拿來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」然後祂吩咐群眾坐在草地上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親自拿起那五個餅和兩條魚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擧目望天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讚頌了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把餅分開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交給門徒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門徒又分給群眾。眾人吃了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也都吃飽了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;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7349F653-861E-89FD-49EF-E5069D451F2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7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C11B1970-B43D-4A4E-A2B6-7B57EB825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1E9BAEC1-283D-29A9-D433-2951FAAAF647}"/>
              </a:ext>
            </a:extLst>
          </p:cNvPr>
          <p:cNvSpPr/>
          <p:nvPr/>
        </p:nvSpPr>
        <p:spPr>
          <a:xfrm>
            <a:off x="326231" y="279480"/>
            <a:ext cx="8491500" cy="374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門徒把剩下的碎塊收拾起來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裝滿了十二筐。吃的人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除了婦女和小孩子外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約有五千。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08620859-853B-8DF0-EB2A-8F4AEA314C71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806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21"/>
          <p:cNvSpPr/>
          <p:nvPr/>
        </p:nvSpPr>
        <p:spPr>
          <a:xfrm>
            <a:off x="34925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—基督的福音—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2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22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23"/>
          <p:cNvSpPr txBox="1"/>
          <p:nvPr/>
        </p:nvSpPr>
        <p:spPr>
          <a:xfrm>
            <a:off x="468313" y="1773238"/>
            <a:ext cx="8424862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天地萬物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無論有形無形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都是祂所創造的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23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信    經</a:t>
            </a:r>
            <a:r>
              <a:rPr lang="zh-TW" sz="6600" b="1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5400" b="1">
                <a:solidFill>
                  <a:srgbClr val="FF0000"/>
                </a:solidFill>
              </a:rPr>
              <a:t>　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24"/>
          <p:cNvSpPr txBox="1"/>
          <p:nvPr/>
        </p:nvSpPr>
        <p:spPr>
          <a:xfrm>
            <a:off x="1025456" y="476250"/>
            <a:ext cx="5688012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我信唯一的主、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耶穌基督，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天主的獨生子。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祂在萬世之前，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由聖父所生。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25"/>
          <p:cNvSpPr txBox="1"/>
          <p:nvPr/>
        </p:nvSpPr>
        <p:spPr>
          <a:xfrm>
            <a:off x="755650" y="1274763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祂是出自天主的天主，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出自光明的光明，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出自真天主的真天主。</a:t>
            </a:r>
            <a:endParaRPr sz="62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94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口渴請到水泉來</a:t>
            </a:r>
            <a:endParaRPr/>
          </a:p>
        </p:txBody>
      </p:sp>
      <p:sp>
        <p:nvSpPr>
          <p:cNvPr id="600" name="Google Shape;600;p94"/>
          <p:cNvSpPr txBox="1">
            <a:spLocks noGrp="1"/>
          </p:cNvSpPr>
          <p:nvPr>
            <p:ph type="body" idx="1"/>
          </p:nvPr>
        </p:nvSpPr>
        <p:spPr>
          <a:xfrm>
            <a:off x="119062" y="981075"/>
            <a:ext cx="8858400" cy="4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你們一切口渴的，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都請前來水泉旁。沒有錢的也可來，都可買來吃。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來買，不用銀錢，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來買，不用代價。來向耶穌基督來買酒和奶。</a:t>
            </a:r>
            <a:endParaRPr/>
          </a:p>
        </p:txBody>
      </p:sp>
      <p:sp>
        <p:nvSpPr>
          <p:cNvPr id="601" name="Google Shape;601;p94"/>
          <p:cNvSpPr txBox="1"/>
          <p:nvPr/>
        </p:nvSpPr>
        <p:spPr>
          <a:xfrm>
            <a:off x="565150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口渴請到水泉來 </a:t>
            </a: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 of 1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26"/>
          <p:cNvSpPr/>
          <p:nvPr/>
        </p:nvSpPr>
        <p:spPr>
          <a:xfrm>
            <a:off x="539750" y="920750"/>
            <a:ext cx="835342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祂是聖父所生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而非聖父所造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與聖父同性同體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萬物是藉著祂而造成的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27"/>
          <p:cNvSpPr/>
          <p:nvPr/>
        </p:nvSpPr>
        <p:spPr>
          <a:xfrm>
            <a:off x="538575" y="188925"/>
            <a:ext cx="8096700" cy="3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83" name="Google Shape;783;p127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鞠 躬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4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84" name="Google Shape;784;p127"/>
          <p:cNvSpPr/>
          <p:nvPr/>
        </p:nvSpPr>
        <p:spPr>
          <a:xfrm>
            <a:off x="34925" y="4289425"/>
            <a:ext cx="8929688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祂因聖神由童貞瑪利亞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endParaRPr sz="60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28"/>
          <p:cNvSpPr txBox="1"/>
          <p:nvPr/>
        </p:nvSpPr>
        <p:spPr>
          <a:xfrm>
            <a:off x="233375" y="404825"/>
            <a:ext cx="8743200" cy="56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29"/>
          <p:cNvSpPr txBox="1"/>
          <p:nvPr/>
        </p:nvSpPr>
        <p:spPr>
          <a:xfrm>
            <a:off x="410334" y="436493"/>
            <a:ext cx="7200900" cy="575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30"/>
          <p:cNvSpPr txBox="1"/>
          <p:nvPr/>
        </p:nvSpPr>
        <p:spPr>
          <a:xfrm>
            <a:off x="556849" y="98309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我信聖神，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祂是主及賦予生命者，由聖父聖子所共發。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祂和聖父聖子，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同受欽崇，同享光榮。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祂曾藉先知們發言。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31"/>
          <p:cNvSpPr txBox="1"/>
          <p:nvPr/>
        </p:nvSpPr>
        <p:spPr>
          <a:xfrm>
            <a:off x="539750" y="549275"/>
            <a:ext cx="8928100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至聖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05" name="Google Shape;805;p131"/>
          <p:cNvSpPr/>
          <p:nvPr/>
        </p:nvSpPr>
        <p:spPr>
          <a:xfrm>
            <a:off x="611188" y="3281363"/>
            <a:ext cx="8424862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我承認赦罪的聖洗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只有一個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32"/>
          <p:cNvSpPr/>
          <p:nvPr/>
        </p:nvSpPr>
        <p:spPr>
          <a:xfrm>
            <a:off x="675931" y="1027181"/>
            <a:ext cx="6985000" cy="344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33"/>
          <p:cNvSpPr txBox="1"/>
          <p:nvPr/>
        </p:nvSpPr>
        <p:spPr>
          <a:xfrm>
            <a:off x="468313" y="692150"/>
            <a:ext cx="8064500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5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信  友  禱  詞</a:t>
            </a: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領：我們同聲祈禱</a:t>
            </a:r>
            <a:endParaRPr sz="6600" b="1" i="0" u="none" strike="noStrike" cap="none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全體：求主俯聽我們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134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聖方濟，我們的弟兄，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八百年前你以平安的心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迎向「死亡姊妹」，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求你為我們轉求上主。</a:t>
            </a:r>
            <a:endParaRPr/>
          </a:p>
        </p:txBody>
      </p:sp>
      <p:sp>
        <p:nvSpPr>
          <p:cNvPr id="821" name="Google Shape;821;p134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35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在十字苦像前，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你認出了真正的平安。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請教導我們在基督內 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找到一切和好的泉源。</a:t>
            </a:r>
            <a:endParaRPr/>
          </a:p>
        </p:txBody>
      </p:sp>
      <p:sp>
        <p:nvSpPr>
          <p:cNvPr id="827" name="Google Shape;827;p135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95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致     候     詞</a:t>
            </a:r>
            <a:endParaRPr/>
          </a:p>
        </p:txBody>
      </p:sp>
      <p:sp>
        <p:nvSpPr>
          <p:cNvPr id="607" name="Google Shape;607;p95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因父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及聖神之名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95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36"/>
          <p:cNvSpPr/>
          <p:nvPr/>
        </p:nvSpPr>
        <p:spPr>
          <a:xfrm>
            <a:off x="103031" y="103032"/>
            <a:ext cx="8944500" cy="6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你曾手無寸鐵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跨越戰爭與誤解。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求你賜給我們勇氣，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在世界築起疆界之處</a:t>
            </a:r>
            <a:endParaRPr sz="5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建立橋樑。</a:t>
            </a:r>
            <a:endParaRPr/>
          </a:p>
        </p:txBody>
      </p:sp>
      <p:sp>
        <p:nvSpPr>
          <p:cNvPr id="833" name="Google Shape;833;p136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37"/>
          <p:cNvSpPr/>
          <p:nvPr/>
        </p:nvSpPr>
        <p:spPr>
          <a:xfrm>
            <a:off x="-122420" y="103032"/>
            <a:ext cx="9388800" cy="58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在充滿衝突與分裂的時代，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願我們成為締造和平的人，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以生命見證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基督所賜的平安。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阿們</a:t>
            </a:r>
            <a:endParaRPr/>
          </a:p>
        </p:txBody>
      </p:sp>
      <p:sp>
        <p:nvSpPr>
          <p:cNvPr id="839" name="Google Shape;839;p137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38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38"/>
          <p:cNvSpPr txBox="1">
            <a:spLocks noGrp="1"/>
          </p:cNvSpPr>
          <p:nvPr>
            <p:ph type="title" idx="4294967295"/>
          </p:nvPr>
        </p:nvSpPr>
        <p:spPr>
          <a:xfrm>
            <a:off x="413475" y="345752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C"/>
                </a:solidFill>
                <a:latin typeface="PMingLiu-ExtB"/>
                <a:ea typeface="PMingLiu-ExtB"/>
                <a:cs typeface="PMingLiu-ExtB"/>
                <a:sym typeface="PMingLiu-ExtB"/>
              </a:rPr>
              <a:t>聖   祭   禮   儀   </a:t>
            </a:r>
            <a:endParaRPr sz="7200" b="1">
              <a:solidFill>
                <a:srgbClr val="E80000"/>
              </a:solidFill>
              <a:latin typeface="PMingLiu-ExtB"/>
              <a:ea typeface="PMingLiu-ExtB"/>
              <a:cs typeface="PMingLiu-ExtB"/>
              <a:sym typeface="PMingLiu-ExtB"/>
            </a:endParaRPr>
          </a:p>
        </p:txBody>
      </p:sp>
      <p:sp>
        <p:nvSpPr>
          <p:cNvPr id="847" name="Google Shape;847;p138"/>
          <p:cNvSpPr/>
          <p:nvPr/>
        </p:nvSpPr>
        <p:spPr>
          <a:xfrm>
            <a:off x="2566050" y="2990656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奉  獻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48" name="Google Shape;848;p138"/>
          <p:cNvSpPr txBox="1">
            <a:spLocks noGrp="1"/>
          </p:cNvSpPr>
          <p:nvPr>
            <p:ph type="title" idx="4294967295"/>
          </p:nvPr>
        </p:nvSpPr>
        <p:spPr>
          <a:xfrm>
            <a:off x="628662" y="39817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我的靈渴慕祢</a:t>
            </a:r>
            <a:endParaRPr sz="72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3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我的靈渴</a:t>
            </a:r>
            <a:r>
              <a:rPr lang="zh-TW" sz="44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慕</a:t>
            </a: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</a:t>
            </a:r>
            <a:endParaRPr/>
          </a:p>
        </p:txBody>
      </p:sp>
      <p:sp>
        <p:nvSpPr>
          <p:cNvPr id="855" name="Google Shape;855;p139"/>
          <p:cNvSpPr txBox="1">
            <a:spLocks noGrp="1"/>
          </p:cNvSpPr>
          <p:nvPr>
            <p:ph type="body" idx="1"/>
          </p:nvPr>
        </p:nvSpPr>
        <p:spPr>
          <a:xfrm>
            <a:off x="742950" y="836612"/>
            <a:ext cx="82821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我靈單單渴慕祢，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我心深深思念祢。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在乾旱疲乏之地，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我心何等渴慕祢。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我要更加親近祢，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祢是我唯一良友。</a:t>
            </a:r>
            <a:endParaRPr/>
          </a:p>
        </p:txBody>
      </p:sp>
      <p:sp>
        <p:nvSpPr>
          <p:cNvPr id="856" name="Google Shape;856;p139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我的靈渴慕祢 1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4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我的靈渴</a:t>
            </a:r>
            <a:r>
              <a:rPr lang="zh-TW" sz="44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慕</a:t>
            </a: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</a:t>
            </a:r>
            <a:endParaRPr/>
          </a:p>
        </p:txBody>
      </p:sp>
      <p:sp>
        <p:nvSpPr>
          <p:cNvPr id="863" name="Google Shape;863;p140"/>
          <p:cNvSpPr txBox="1">
            <a:spLocks noGrp="1"/>
          </p:cNvSpPr>
          <p:nvPr>
            <p:ph type="body" idx="1"/>
          </p:nvPr>
        </p:nvSpPr>
        <p:spPr>
          <a:xfrm>
            <a:off x="728662" y="836612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當我回想祢恩典無限，我心更加愛慕祢。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我的靈渴慕祢，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我的心思念祢。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啊！渴慕祢，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啊！渴慕祢，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我靈何等渴慕祢。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864" name="Google Shape;864;p140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我的靈渴慕祢 2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41"/>
          <p:cNvSpPr txBox="1"/>
          <p:nvPr/>
        </p:nvSpPr>
        <p:spPr>
          <a:xfrm>
            <a:off x="398462" y="379210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各位教友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請你們祈禱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望全能的天主聖父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收納我和你們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共同奉獻的聖祭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2"/>
          <p:cNvSpPr txBox="1"/>
          <p:nvPr/>
        </p:nvSpPr>
        <p:spPr>
          <a:xfrm>
            <a:off x="574675" y="260350"/>
            <a:ext cx="7958138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為讚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也為我們和祂整個聖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43"/>
          <p:cNvSpPr/>
          <p:nvPr/>
        </p:nvSpPr>
        <p:spPr>
          <a:xfrm>
            <a:off x="323850" y="1844675"/>
            <a:ext cx="835183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以上所求是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靠我們的主基督。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80" name="Google Shape;880;p143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44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44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44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感     恩     經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5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145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145"/>
          <p:cNvSpPr/>
          <p:nvPr/>
        </p:nvSpPr>
        <p:spPr>
          <a:xfrm>
            <a:off x="315913" y="3797714"/>
            <a:ext cx="8648700" cy="110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96"/>
          <p:cNvSpPr txBox="1"/>
          <p:nvPr/>
        </p:nvSpPr>
        <p:spPr>
          <a:xfrm>
            <a:off x="179400" y="661362"/>
            <a:ext cx="8796600" cy="5416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主禮：願天父的慈愛，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基督的聖寵，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聖神的恩賜，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與你們同在。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全體：也與你的心靈同在。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46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萬有的主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祢的光榮充滿天地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奉主名而來的當受讚美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47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Arial"/>
                <a:ea typeface="Arial"/>
                <a:cs typeface="Arial"/>
                <a:sym typeface="Arial"/>
              </a:rPr>
              <a:t>成  聖  體  禮</a:t>
            </a:r>
            <a:endParaRPr/>
          </a:p>
        </p:txBody>
      </p:sp>
      <p:sp>
        <p:nvSpPr>
          <p:cNvPr id="905" name="Google Shape;905;p147"/>
          <p:cNvSpPr txBox="1"/>
          <p:nvPr/>
        </p:nvSpPr>
        <p:spPr>
          <a:xfrm>
            <a:off x="2627313" y="3644900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【請跪下】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48"/>
          <p:cNvSpPr txBox="1"/>
          <p:nvPr/>
        </p:nvSpPr>
        <p:spPr>
          <a:xfrm>
            <a:off x="323850" y="814178"/>
            <a:ext cx="8713788" cy="474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我們傳報祢的聖死，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我們歌頌祢的復活，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我們期待祢光榮地來臨。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49"/>
          <p:cNvSpPr/>
          <p:nvPr/>
        </p:nvSpPr>
        <p:spPr>
          <a:xfrm>
            <a:off x="363606" y="484325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全能的天主聖父,愿一切崇敬和榮耀, 藉著基督, 偕同基督, 在基督內, 並聯合聖神, 都歸於祢, 直到永遠。</a:t>
            </a:r>
            <a:r>
              <a:rPr lang="zh-TW" sz="62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6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6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50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領   聖   體   禮</a:t>
            </a:r>
            <a:endParaRPr/>
          </a:p>
        </p:txBody>
      </p:sp>
      <p:sp>
        <p:nvSpPr>
          <p:cNvPr id="922" name="Google Shape;922;p150"/>
          <p:cNvSpPr txBox="1"/>
          <p:nvPr/>
        </p:nvSpPr>
        <p:spPr>
          <a:xfrm>
            <a:off x="395288" y="1700213"/>
            <a:ext cx="8569325" cy="609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：…… 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51"/>
          <p:cNvSpPr txBox="1"/>
          <p:nvPr/>
        </p:nvSpPr>
        <p:spPr>
          <a:xfrm>
            <a:off x="468313" y="115888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求祢今天賞給我們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日用的食糧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求祢寬恕我們的罪過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如同我們寬恕別人一樣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不要讓我們陷於誘惑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但救我們免於凶惡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4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151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52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934" name="Google Shape;934;p152"/>
          <p:cNvSpPr txBox="1"/>
          <p:nvPr/>
        </p:nvSpPr>
        <p:spPr>
          <a:xfrm>
            <a:off x="755650" y="115888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天下萬國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普世權威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  一切榮耀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永歸於祢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153"/>
          <p:cNvSpPr/>
          <p:nvPr/>
        </p:nvSpPr>
        <p:spPr>
          <a:xfrm>
            <a:off x="250824" y="0"/>
            <a:ext cx="8595001" cy="64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祢是天主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永生永王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54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願主的平安常與你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154"/>
          <p:cNvSpPr txBox="1"/>
          <p:nvPr/>
        </p:nvSpPr>
        <p:spPr>
          <a:xfrm>
            <a:off x="179388" y="4437063"/>
            <a:ext cx="8569325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154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55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求祢賜給我們平安。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97"/>
          <p:cNvSpPr txBox="1"/>
          <p:nvPr/>
        </p:nvSpPr>
        <p:spPr>
          <a:xfrm>
            <a:off x="251460" y="0"/>
            <a:ext cx="8321040" cy="720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各位教友，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現在我們大家認罪，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虔誠地舉行聖祭。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4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(靜默片刻)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156"/>
          <p:cNvSpPr txBox="1"/>
          <p:nvPr/>
        </p:nvSpPr>
        <p:spPr>
          <a:xfrm>
            <a:off x="827088" y="476250"/>
            <a:ext cx="7632700" cy="69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主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我當不起祢到我心裡來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只要祢說一句話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我的靈魂就會痊癒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1" name="Google Shape;961;p157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62" name="Google Shape;962;p157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請教友依序恭領聖體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58"/>
          <p:cNvSpPr txBox="1"/>
          <p:nvPr/>
        </p:nvSpPr>
        <p:spPr>
          <a:xfrm>
            <a:off x="539688" y="358775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158"/>
          <p:cNvSpPr txBox="1">
            <a:spLocks noGrp="1"/>
          </p:cNvSpPr>
          <p:nvPr>
            <p:ph type="title" idx="4294967295"/>
          </p:nvPr>
        </p:nvSpPr>
        <p:spPr>
          <a:xfrm>
            <a:off x="700062" y="2575213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15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/>
          </a:p>
        </p:txBody>
      </p:sp>
      <p:sp>
        <p:nvSpPr>
          <p:cNvPr id="975" name="Google Shape;975;p159"/>
          <p:cNvSpPr txBox="1">
            <a:spLocks noGrp="1"/>
          </p:cNvSpPr>
          <p:nvPr>
            <p:ph type="body" idx="1"/>
          </p:nvPr>
        </p:nvSpPr>
        <p:spPr>
          <a:xfrm>
            <a:off x="622300" y="9080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吾主至聖體，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靈魂之神糧，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贖罪之犧牲無玷羔羊。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奧蕴之瑪納，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>
                <a:latin typeface="Microsoft YaHei"/>
                <a:ea typeface="Microsoft YaHei"/>
                <a:cs typeface="Microsoft YaHei"/>
                <a:sym typeface="Microsoft YaHei"/>
              </a:rPr>
              <a:t>         </a:t>
            </a: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麵酒形隱藏，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內含諸神味罪人得償。</a:t>
            </a:r>
            <a:endParaRPr/>
          </a:p>
        </p:txBody>
      </p:sp>
      <p:sp>
        <p:nvSpPr>
          <p:cNvPr id="976" name="Google Shape;976;p159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吾主至聖體 1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16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/>
          </a:p>
        </p:txBody>
      </p:sp>
      <p:sp>
        <p:nvSpPr>
          <p:cNvPr id="983" name="Google Shape;983;p160"/>
          <p:cNvSpPr txBox="1">
            <a:spLocks noGrp="1"/>
          </p:cNvSpPr>
          <p:nvPr>
            <p:ph type="body" idx="1"/>
          </p:nvPr>
        </p:nvSpPr>
        <p:spPr>
          <a:xfrm>
            <a:off x="622300" y="9080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帝王之珍席，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恩惠之流溢，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甘飴之天筵善靈飽飫。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仁愛之首榜，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愛情之表記，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防罪之天藥常生之劑。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吁甘飴耶穌，可愛可欽崇，惠然肯降來天神扈從。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        尊威齊隱藏，只留麵酒形，恭領入我心歌吟歡迎。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吁可愛耶穌，辱臨我心中，爾仁慈無限愛情堪頌。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        天神與聖人，讚頌不停聲，罪僕當知恩感謝至終。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984" name="Google Shape;984;p160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吾主至聖體 2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61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/>
          </a:p>
        </p:txBody>
      </p:sp>
      <p:sp>
        <p:nvSpPr>
          <p:cNvPr id="991" name="Google Shape;991;p161"/>
          <p:cNvSpPr txBox="1">
            <a:spLocks noGrp="1"/>
          </p:cNvSpPr>
          <p:nvPr>
            <p:ph type="body" idx="1"/>
          </p:nvPr>
        </p:nvSpPr>
        <p:spPr>
          <a:xfrm>
            <a:off x="622300" y="9080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吁甘飴耶穌，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可愛可欽崇，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惠然肯降來天神扈從。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尊威齊隱藏，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只留麵酒形，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恭領入我心歌吟歡迎。</a:t>
            </a:r>
            <a:endParaRPr/>
          </a:p>
        </p:txBody>
      </p:sp>
      <p:sp>
        <p:nvSpPr>
          <p:cNvPr id="992" name="Google Shape;992;p161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吾主至聖體 3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162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吾主至聖體</a:t>
            </a:r>
            <a:endParaRPr/>
          </a:p>
        </p:txBody>
      </p:sp>
      <p:sp>
        <p:nvSpPr>
          <p:cNvPr id="999" name="Google Shape;999;p162"/>
          <p:cNvSpPr txBox="1">
            <a:spLocks noGrp="1"/>
          </p:cNvSpPr>
          <p:nvPr>
            <p:ph type="body" idx="1"/>
          </p:nvPr>
        </p:nvSpPr>
        <p:spPr>
          <a:xfrm>
            <a:off x="622300" y="9080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吁可愛耶穌，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辱臨我心中，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爾仁慈無限愛情堪頌。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天神與聖人，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讚頌不停聲，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罪僕當知恩感謝至終。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000" name="Google Shape;1000;p162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吾主至聖體 4 of 4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63"/>
          <p:cNvSpPr txBox="1"/>
          <p:nvPr/>
        </p:nvSpPr>
        <p:spPr>
          <a:xfrm>
            <a:off x="323850" y="1857375"/>
            <a:ext cx="9217025" cy="430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，……</a:t>
            </a: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以上所求是靠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我們的主基督</a:t>
            </a:r>
            <a:r>
              <a:rPr lang="zh-TW" sz="4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07" name="Google Shape;1007;p163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64"/>
          <p:cNvSpPr txBox="1"/>
          <p:nvPr/>
        </p:nvSpPr>
        <p:spPr>
          <a:xfrm>
            <a:off x="392113" y="2628900"/>
            <a:ext cx="8439150" cy="42291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降福你們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全體：阿們。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164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164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165"/>
          <p:cNvSpPr txBox="1"/>
          <p:nvPr/>
        </p:nvSpPr>
        <p:spPr>
          <a:xfrm>
            <a:off x="795338" y="1700213"/>
            <a:ext cx="83058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165"/>
          <p:cNvSpPr/>
          <p:nvPr/>
        </p:nvSpPr>
        <p:spPr>
          <a:xfrm>
            <a:off x="624754" y="4903354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98"/>
          <p:cNvSpPr/>
          <p:nvPr/>
        </p:nvSpPr>
        <p:spPr>
          <a:xfrm>
            <a:off x="917575" y="476250"/>
            <a:ext cx="7615238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全體: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我向全能的天主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和各位教友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承認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我在思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言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行為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上的過失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166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166"/>
          <p:cNvSpPr txBox="1">
            <a:spLocks noGrp="1"/>
          </p:cNvSpPr>
          <p:nvPr>
            <p:ph type="title"/>
          </p:nvPr>
        </p:nvSpPr>
        <p:spPr>
          <a:xfrm>
            <a:off x="374650" y="3023438"/>
            <a:ext cx="841375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 sz="72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67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032" name="Google Shape;1032;p167"/>
          <p:cNvSpPr txBox="1">
            <a:spLocks noGrp="1"/>
          </p:cNvSpPr>
          <p:nvPr>
            <p:ph type="body" idx="1"/>
          </p:nvPr>
        </p:nvSpPr>
        <p:spPr>
          <a:xfrm>
            <a:off x="395287" y="1268412"/>
            <a:ext cx="8929800" cy="4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我主耶穌是生命源，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我主耶穌是活水泉，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凡喝這水主曾明說，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到永遠再不渴，</a:t>
            </a:r>
            <a:endParaRPr/>
          </a:p>
        </p:txBody>
      </p:sp>
      <p:sp>
        <p:nvSpPr>
          <p:cNvPr id="1033" name="Google Shape;1033;p167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1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168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039" name="Google Shape;1039;p168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凡喝這水主曾明說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到永遠再不渴。</a:t>
            </a:r>
            <a:endParaRPr/>
          </a:p>
        </p:txBody>
      </p:sp>
      <p:sp>
        <p:nvSpPr>
          <p:cNvPr id="1040" name="Google Shape;1040;p168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2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169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046" name="Google Shape;1046;p169"/>
          <p:cNvSpPr txBox="1">
            <a:spLocks noGrp="1"/>
          </p:cNvSpPr>
          <p:nvPr>
            <p:ph type="body" idx="1"/>
          </p:nvPr>
        </p:nvSpPr>
        <p:spPr>
          <a:xfrm>
            <a:off x="395287" y="1123950"/>
            <a:ext cx="8929800" cy="46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主在曠野裡開道路，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主在沙漠要開江河，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流出活水澆灌我心，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到永遠再不渴，</a:t>
            </a:r>
            <a:endParaRPr/>
          </a:p>
        </p:txBody>
      </p:sp>
      <p:sp>
        <p:nvSpPr>
          <p:cNvPr id="1047" name="Google Shape;1047;p169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3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170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053" name="Google Shape;1053;p170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凡喝這水主曾明說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到永遠再不渴。</a:t>
            </a:r>
            <a:endParaRPr/>
          </a:p>
        </p:txBody>
      </p:sp>
      <p:sp>
        <p:nvSpPr>
          <p:cNvPr id="1054" name="Google Shape;1054;p170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4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71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060" name="Google Shape;1060;p171"/>
          <p:cNvSpPr txBox="1">
            <a:spLocks noGrp="1"/>
          </p:cNvSpPr>
          <p:nvPr>
            <p:ph type="body" idx="1"/>
          </p:nvPr>
        </p:nvSpPr>
        <p:spPr>
          <a:xfrm>
            <a:off x="395287" y="1268412"/>
            <a:ext cx="8929800" cy="4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口渴的人就近水源，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願意的人白白來喝，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必在腹中成為泉源，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到永遠再不渴，</a:t>
            </a:r>
            <a:endParaRPr/>
          </a:p>
        </p:txBody>
      </p:sp>
      <p:sp>
        <p:nvSpPr>
          <p:cNvPr id="1061" name="Google Shape;1061;p171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5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172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我主耶穌是我生命源</a:t>
            </a:r>
            <a:endParaRPr/>
          </a:p>
        </p:txBody>
      </p:sp>
      <p:sp>
        <p:nvSpPr>
          <p:cNvPr id="1067" name="Google Shape;1067;p172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難道永遠再不渴，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真正永遠再不渴，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凡喝這水主曾明說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到永遠再不渴。</a:t>
            </a:r>
            <a:endParaRPr/>
          </a:p>
        </p:txBody>
      </p:sp>
      <p:sp>
        <p:nvSpPr>
          <p:cNvPr id="1068" name="Google Shape;1068;p172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我主耶穌是我生命源 6 of 6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99"/>
          <p:cNvSpPr txBox="1"/>
          <p:nvPr/>
        </p:nvSpPr>
        <p:spPr>
          <a:xfrm>
            <a:off x="341100" y="44450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我的重罪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為此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懇請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終身童貞聖母瑪利亞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天使聖人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和你們各位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為我祈求上主，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我們的天主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3198</Words>
  <Application>Microsoft Macintosh PowerPoint</Application>
  <PresentationFormat>On-screen Show (4:3)</PresentationFormat>
  <Paragraphs>446</Paragraphs>
  <Slides>86</Slides>
  <Notes>80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86</vt:i4>
      </vt:variant>
    </vt:vector>
  </HeadingPairs>
  <TitlesOfParts>
    <vt:vector size="102" baseType="lpstr">
      <vt:lpstr>DFKai-SB</vt:lpstr>
      <vt:lpstr>Microsoft YaHei</vt:lpstr>
      <vt:lpstr>Microsoft YaHei</vt:lpstr>
      <vt:lpstr>Microsoft YaHei</vt:lpstr>
      <vt:lpstr>PMingLiu</vt:lpstr>
      <vt:lpstr>PMingLiu-ExtB</vt:lpstr>
      <vt:lpstr>Arial</vt:lpstr>
      <vt:lpstr>Calibri</vt:lpstr>
      <vt:lpstr>Times New Roman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Presentation</vt:lpstr>
      <vt:lpstr>天主快來拯救我； 求祢速來扶助我。 上主是我的助祐，我的救援，求祢不要遲延。   </vt:lpstr>
      <vt:lpstr>口渴請到水泉來</vt:lpstr>
      <vt:lpstr>口渴請到水泉來</vt:lpstr>
      <vt:lpstr>致     候     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道   禮   儀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信    經              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祭   禮   儀   </vt:lpstr>
      <vt:lpstr>我的靈渴慕祢</vt:lpstr>
      <vt:lpstr>我的靈渴慕祢</vt:lpstr>
      <vt:lpstr>PowerPoint Presentation</vt:lpstr>
      <vt:lpstr>PowerPoint Presentation</vt:lpstr>
      <vt:lpstr>PowerPoint Presentation</vt:lpstr>
      <vt:lpstr>感     恩     經</vt:lpstr>
      <vt:lpstr>PowerPoint Presentation</vt:lpstr>
      <vt:lpstr>PowerPoint Presentation</vt:lpstr>
      <vt:lpstr>成  聖  體  禮</vt:lpstr>
      <vt:lpstr>PowerPoint Presentation</vt:lpstr>
      <vt:lpstr>PowerPoint Presentation</vt:lpstr>
      <vt:lpstr>領   聖   體   禮</vt:lpstr>
      <vt:lpstr>PowerPoint Presentation</vt:lpstr>
      <vt:lpstr>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吾主至聖體</vt:lpstr>
      <vt:lpstr>吾主至聖體</vt:lpstr>
      <vt:lpstr>吾主至聖體</vt:lpstr>
      <vt:lpstr>吾主至聖體</vt:lpstr>
      <vt:lpstr>吾主至聖體</vt:lpstr>
      <vt:lpstr>PowerPoint Presentation</vt:lpstr>
      <vt:lpstr>PowerPoint Presentation</vt:lpstr>
      <vt:lpstr>PowerPoint Presentation</vt:lpstr>
      <vt:lpstr>我主耶穌是我生命源</vt:lpstr>
      <vt:lpstr>我主耶穌是我生命源</vt:lpstr>
      <vt:lpstr>我主耶穌是我生命源</vt:lpstr>
      <vt:lpstr>我主耶穌是我生命源</vt:lpstr>
      <vt:lpstr>我主耶穌是我生命源</vt:lpstr>
      <vt:lpstr>我主耶穌是我生命源</vt:lpstr>
      <vt:lpstr>我主耶穌是我生命源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Vivian Jen</cp:lastModifiedBy>
  <cp:revision>2</cp:revision>
  <dcterms:modified xsi:type="dcterms:W3CDTF">2026-07-30T03:51:13Z</dcterms:modified>
</cp:coreProperties>
</file>